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02" r:id="rId2"/>
    <p:sldId id="413" r:id="rId3"/>
    <p:sldId id="414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22.11.2024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Формирование </a:t>
            </a:r>
            <a:r>
              <a:rPr lang="ru-RU" b="1" dirty="0" smtClean="0"/>
              <a:t>земельного участка многоквартирного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дома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sz="4400" dirty="0" smtClean="0"/>
          </a:p>
          <a:p>
            <a:r>
              <a:rPr lang="ru-RU" sz="4400" dirty="0" smtClean="0"/>
              <a:t>Привокзальный </a:t>
            </a:r>
            <a:r>
              <a:rPr lang="ru-RU" sz="4400" dirty="0" smtClean="0"/>
              <a:t>район</a:t>
            </a:r>
          </a:p>
          <a:p>
            <a:r>
              <a:rPr lang="ru-RU" sz="4400" dirty="0" smtClean="0"/>
              <a:t>д. Садки, д.14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32723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802" y="498997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многоквартирным домом по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адресу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Тула, д. Садки, д. 14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9575" y="2233354"/>
            <a:ext cx="5428571" cy="4382050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6463860" y="1894114"/>
            <a:ext cx="1726163" cy="205273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413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5802" y="498997"/>
            <a:ext cx="10876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границы: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Тула,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 Садки, д. 14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802" y="2174033"/>
            <a:ext cx="5169725" cy="44025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4096" y="2174032"/>
            <a:ext cx="4895238" cy="4402585"/>
          </a:xfrm>
          <a:prstGeom prst="rect">
            <a:avLst/>
          </a:prstGeo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4198776" y="1362269"/>
            <a:ext cx="1996751" cy="232332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991132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10662</TotalTime>
  <Words>55</Words>
  <Application>Microsoft Office PowerPoint</Application>
  <PresentationFormat>Широкоэкранный</PresentationFormat>
  <Paragraphs>10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Формирование земельного участка многоквартирного дома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271</cp:revision>
  <dcterms:created xsi:type="dcterms:W3CDTF">2023-03-22T13:32:56Z</dcterms:created>
  <dcterms:modified xsi:type="dcterms:W3CDTF">2024-11-22T11:52:56Z</dcterms:modified>
</cp:coreProperties>
</file>